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Helvetica Neue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italic.fntdata"/><Relationship Id="rId10" Type="http://schemas.openxmlformats.org/officeDocument/2006/relationships/font" Target="fonts/HelveticaNeue-bold.fntdata"/><Relationship Id="rId12" Type="http://schemas.openxmlformats.org/officeDocument/2006/relationships/font" Target="fonts/HelveticaNeue-boldItalic.fntdata"/><Relationship Id="rId9" Type="http://schemas.openxmlformats.org/officeDocument/2006/relationships/font" Target="fonts/HelveticaNeu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8866eaa996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8866eaa996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8866eaa996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8866eaa996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 come, you longing thirsty souls,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drink freely from the spring.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come, you weary, famished folk,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end your hungering.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Why spend yourself on empty air?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Why not be satisfied?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everywhere a feast is spread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that’s always at our side.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343650"/>
            <a:ext cx="76428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as the rain and snow above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fall not in vanity,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But for this purpose water earth: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to feed humanity.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 shall the word of spirit serve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as seed within our loam,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That we may bear so rich a yield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as brings the harvest home.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343650"/>
            <a:ext cx="76428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we shall go in peace secure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leave in joy sublime!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hills outside will burst with song,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 trees will clap in time!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 more shall thorns and nettles grow!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 bay tree and the pine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Shall sign for us th’eternal Name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that makes the world a shrine.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